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62" r:id="rId4"/>
    <p:sldId id="263" r:id="rId5"/>
    <p:sldId id="264" r:id="rId6"/>
    <p:sldId id="269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71372"/>
  </p:normalViewPr>
  <p:slideViewPr>
    <p:cSldViewPr snapToGrid="0" snapToObjects="1">
      <p:cViewPr varScale="1">
        <p:scale>
          <a:sx n="91" d="100"/>
          <a:sy n="91" d="100"/>
        </p:scale>
        <p:origin x="1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340C7-8B27-2C4F-9517-79AE02742D11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38870-0AD9-3F43-B9D6-B4EA76CD6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38870-0AD9-3F43-B9D6-B4EA76CD68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0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38870-0AD9-3F43-B9D6-B4EA76CD68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2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38870-0AD9-3F43-B9D6-B4EA76CD68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9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38870-0AD9-3F43-B9D6-B4EA76CD68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1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38870-0AD9-3F43-B9D6-B4EA76CD68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9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38870-0AD9-3F43-B9D6-B4EA76CD68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4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38870-0AD9-3F43-B9D6-B4EA76CD68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6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E810-5964-CB43-8E40-97FECFD22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157D0-BA3E-BF4C-AD52-E2361A598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49C65-5DF6-E744-BC6F-750E9437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AF76-F3D4-1F47-8D24-A3AF7198EEF7}" type="datetime1">
              <a:rPr lang="en-GB" smtClean="0"/>
              <a:t>06/09/2018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DEF2D-DC66-A543-9F0B-220FC142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182EC-BEA1-FA41-9DC6-ED98A275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FC71-9565-CC41-B0B7-4635742B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1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3287-EBAC-D246-A662-09262DC0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F371C-2870-9946-A8EA-FE6549C2B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A80B0-D386-0548-BF4F-3EB15585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A281-8CF2-6945-AF83-8B204CF23579}" type="datetime1">
              <a:rPr lang="en-GB" smtClean="0"/>
              <a:t>06/09/2018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410BE-2CA8-7F4A-9C12-F6BE8CDC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9CA63-C94B-C749-9968-4C06DCAA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FC71-9565-CC41-B0B7-4635742B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4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D5189-C668-974A-A49C-D6C0F0CF5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FC1CB-5046-D84B-858F-9DEFF823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B95DE-29E7-DE4C-B8FA-E71B19A4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FF13-6BF2-424E-A183-F92C364AB7FC}" type="datetime1">
              <a:rPr lang="en-GB" smtClean="0"/>
              <a:t>06/09/2018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01DAD-8170-A34E-BDF7-A06B6AD0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68426-0119-C44A-848D-C6AADAB8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FC71-9565-CC41-B0B7-4635742B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E209-A793-CE44-A742-A593E1EF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1BAE-1090-3243-8D59-53DC85A4C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55941-8401-814D-BC4B-84CFE04A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F19D-B499-6244-96F8-D01218F2BB4A}" type="datetime1">
              <a:rPr lang="en-GB" smtClean="0"/>
              <a:t>06/09/2018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9DC84-3EE2-9D4E-892C-64C202C9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2431F-02DC-F049-A4A5-3CF48C4C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FC71-9565-CC41-B0B7-4635742B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901F-7289-CE45-9ECA-96CF295B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38423-D12C-FD4A-8E96-EFA2C5DD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3A24-9B2D-714E-BDD8-6C6F98D0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7ECE-E4ED-5C45-88F6-A42ED9E10724}" type="datetime1">
              <a:rPr lang="en-GB" smtClean="0"/>
              <a:t>06/09/2018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AF7FB-B853-7C48-9492-CFF5B333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A625-777E-0B43-83FA-AE628281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FC71-9565-CC41-B0B7-4635742B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4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E92C-44CD-7146-AAD0-0437BA64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EB17-8807-A64C-A8BF-29AA6BCFF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A49BB-D169-E645-A0D0-D467D7332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E2BD6-BCD7-234D-8401-BDC3F04A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AD48-F221-8942-A938-25F11DE6985F}" type="datetime1">
              <a:rPr lang="en-GB" smtClean="0"/>
              <a:t>06/09/2018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DE1D8-BD3B-1544-BC89-FB992B39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10270-1373-4640-99D0-82B75C69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FC71-9565-CC41-B0B7-4635742B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6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9CC3-1AF5-A642-8A5F-F595D745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84B44-B0DD-1644-BC2F-6FDD904A7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0BE04-78BB-4B4B-86C2-95E26CF31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45002-BCF7-F04B-A6F7-FDE9C1D82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FF449-6C37-4447-B90F-A1E3100E9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7BD3EF-E3BA-7F4D-BFC7-6B5D8D77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FBB1-B6A5-8B47-9F7E-35AA01897245}" type="datetime1">
              <a:rPr lang="en-GB" smtClean="0"/>
              <a:t>06/09/2018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EF2DA-8639-B944-AEB9-752560AB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17211-EE6B-ED42-AE99-D5C275F3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FC71-9565-CC41-B0B7-4635742B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9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2A94-8DCB-CA44-8180-E7181B10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BF115-1079-194E-B533-CD47856D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7163-1FD0-1345-AEDC-12C77A48962A}" type="datetime1">
              <a:rPr lang="en-GB" smtClean="0"/>
              <a:t>06/09/2018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BAD34-84D0-8646-A22D-EED0344D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115CC-905D-BB41-BFCF-99A49246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FC71-9565-CC41-B0B7-4635742B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5830F-85D0-4D46-AF45-53BA866C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690F-B433-B24F-A1FF-A44BEFC98097}" type="datetime1">
              <a:rPr lang="en-GB" smtClean="0"/>
              <a:t>06/09/2018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93BAD5-D5A4-0849-BAEF-E73FA675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CEC34-8BBA-BF4B-BCEB-CED08464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FC71-9565-CC41-B0B7-4635742B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45B4-18FB-6647-A96D-EEC18DFB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B851F-7723-5C45-8F83-3ACBA5EB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F6925-192B-A54E-9E02-735459E5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52EAF-52E9-A044-B7C4-3B6E67D7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B09E-6935-8D49-95FB-D47FEC337BAB}" type="datetime1">
              <a:rPr lang="en-GB" smtClean="0"/>
              <a:t>06/09/2018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23868-8631-6742-A81F-63C3A777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9D68F-3126-5C46-8796-192BA2B3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FC71-9565-CC41-B0B7-4635742B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2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8445-4A73-3147-93DC-26B65ADD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C48D4-F0C1-3443-8448-9C497C3DF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6336B-51DC-A447-B79D-BBC017D13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D99B8-443D-DA45-B824-5396F874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1BF9-3249-E04B-939E-A02E3EE7B8FA}" type="datetime1">
              <a:rPr lang="en-GB" smtClean="0"/>
              <a:t>06/09/2018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324B4-FB19-7445-BCFA-D242BD48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16483-4162-E347-BF00-54269638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FC71-9565-CC41-B0B7-4635742B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6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26624-15E3-6143-AC7D-E83A6586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F5DBE-5DC8-A340-A32B-66FBD7804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A84D-D7CD-4D42-9732-07F918B62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2F3B9-3BB8-6442-84D8-498238B4B138}" type="datetime1">
              <a:rPr lang="en-GB" smtClean="0"/>
              <a:t>06/09/2018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9AE11-0B20-4946-9A00-CC19B496C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495B8-4A93-5B4E-B81A-689D5A8AA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FC71-9565-CC41-B0B7-4635742B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4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E434-7EF2-C449-B025-E9F80491A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QSN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Consumer rights and Gen Z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9FF4E-ABE4-6C4A-8554-24F3D2068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675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Prof Becky Huxley-Binns</a:t>
            </a:r>
          </a:p>
          <a:p>
            <a:r>
              <a:rPr lang="en-US" dirty="0"/>
              <a:t>Vice-Provost</a:t>
            </a:r>
          </a:p>
          <a:p>
            <a:endParaRPr lang="en-US" dirty="0"/>
          </a:p>
          <a:p>
            <a:r>
              <a:rPr lang="en-US" dirty="0"/>
              <a:t>The University of 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4771C-A205-0147-B331-7D94C61D0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756" y="476250"/>
            <a:ext cx="997951" cy="7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7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D44A-77F4-B748-B749-5D7BAD9C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FC899-7707-CA4E-8001-5B64FD953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756" y="476250"/>
            <a:ext cx="997951" cy="7693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4EC5B1-17FC-C24D-BCE6-B31E945710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2" y="1888396"/>
            <a:ext cx="7015048" cy="39439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8F3442-8586-B44C-ADD4-A464FEB97737}"/>
              </a:ext>
            </a:extLst>
          </p:cNvPr>
          <p:cNvSpPr txBox="1"/>
          <p:nvPr/>
        </p:nvSpPr>
        <p:spPr>
          <a:xfrm>
            <a:off x="838200" y="2090677"/>
            <a:ext cx="33136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– consumer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Trader providing a service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– clear, intelligible, unambiguous, timely</a:t>
            </a:r>
          </a:p>
        </p:txBody>
      </p:sp>
    </p:spTree>
    <p:extLst>
      <p:ext uri="{BB962C8B-B14F-4D97-AF65-F5344CB8AC3E}">
        <p14:creationId xmlns:p14="http://schemas.microsoft.com/office/powerpoint/2010/main" val="49474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D44A-77F4-B748-B749-5D7BAD9C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FC899-7707-CA4E-8001-5B64FD953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756" y="476250"/>
            <a:ext cx="997951" cy="76931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29E76-B42B-574C-B5E9-D2E23BA06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67488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26EC9-C833-3E49-9BE5-5C4C34C83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" y="1578260"/>
            <a:ext cx="2531021" cy="1391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B282B5-724A-364A-A24D-F288707F6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94" y="3256177"/>
            <a:ext cx="3822700" cy="318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DAEB80-5763-F343-8008-D606C786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95" y="1139116"/>
            <a:ext cx="5080000" cy="336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760921-C54A-904F-AE32-4B8F7BD99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03791"/>
            <a:ext cx="3061999" cy="240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6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D44A-77F4-B748-B749-5D7BAD9C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to be done?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FC899-7707-CA4E-8001-5B64FD953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756" y="476250"/>
            <a:ext cx="997951" cy="76931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29E76-B42B-574C-B5E9-D2E23BA06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67488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EF826-E055-9F4F-8D21-E8742FC43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87" y="2492804"/>
            <a:ext cx="36068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45C55D-303D-D248-BB6F-B4986E503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43" y="1825625"/>
            <a:ext cx="3585647" cy="35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1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D44A-77F4-B748-B749-5D7BAD9CC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40578" cy="1325563"/>
          </a:xfrm>
        </p:spPr>
        <p:txBody>
          <a:bodyPr/>
          <a:lstStyle/>
          <a:p>
            <a:r>
              <a:rPr lang="en-US" dirty="0"/>
              <a:t>Student expectations – from a generation of paradoxes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FC899-7707-CA4E-8001-5B64FD953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756" y="476250"/>
            <a:ext cx="997951" cy="76931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29E76-B42B-574C-B5E9-D2E23BA06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67488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96EB00-5DFC-964B-80D4-AB2F5D7E4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" y="2195354"/>
            <a:ext cx="2409396" cy="2356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202747-1101-534B-98CD-149716D02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30" y="2195354"/>
            <a:ext cx="2481945" cy="1868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461B4-18D2-CB40-A326-E0497BE9C4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49" y="2195354"/>
            <a:ext cx="2569686" cy="2569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79624F-1A8E-534C-B3A7-F425702E1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009" y="2195354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3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5006-EED6-9241-92D0-694304A2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</a:t>
            </a:r>
            <a:r>
              <a:rPr lang="en-US" dirty="0" err="1"/>
              <a:t>behaviours</a:t>
            </a:r>
            <a:r>
              <a:rPr lang="en-US" dirty="0"/>
              <a:t> – from a generation of paradoxes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EDC556-B5FB-1646-8212-9C8E43A1B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58" y="1591634"/>
            <a:ext cx="4147942" cy="2333217"/>
          </a:xfr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CF83DC5-2EF1-144A-A6FF-08819475B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3825796"/>
            <a:ext cx="3557269" cy="2667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DF9558-0A64-9648-89EC-88EBBB2F1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29" y="26924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1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D8C5-EEF2-6843-88D8-E729DED0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9D300E-0C29-B644-A455-C7223A618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735712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760BD2-687E-524C-8ED4-4B038DB8E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06" y="2830513"/>
            <a:ext cx="3771900" cy="377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85791A-0941-E440-ACB0-2E6FFD33F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756" y="476250"/>
            <a:ext cx="997951" cy="7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3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57</Words>
  <Application>Microsoft Macintosh PowerPoint</Application>
  <PresentationFormat>Widescreen</PresentationFormat>
  <Paragraphs>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QSN  Consumer rights and Gen Z</vt:lpstr>
      <vt:lpstr>The law</vt:lpstr>
      <vt:lpstr>Effects?</vt:lpstr>
      <vt:lpstr>What’s to be done?</vt:lpstr>
      <vt:lpstr>Student expectations – from a generation of paradoxes</vt:lpstr>
      <vt:lpstr>Student behaviours – from a generation of paradoxes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to HEA Fellowships</dc:title>
  <dc:creator>Becky Huxley-Binns</dc:creator>
  <cp:lastModifiedBy>Becky Huxley-Binns</cp:lastModifiedBy>
  <cp:revision>37</cp:revision>
  <dcterms:created xsi:type="dcterms:W3CDTF">2018-01-31T08:00:59Z</dcterms:created>
  <dcterms:modified xsi:type="dcterms:W3CDTF">2018-09-06T07:28:53Z</dcterms:modified>
</cp:coreProperties>
</file>